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9" r:id="rId4"/>
    <p:sldId id="264" r:id="rId5"/>
    <p:sldId id="257" r:id="rId6"/>
    <p:sldId id="260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27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jpeg>
</file>

<file path=ppt/media/image5.jpg>
</file>

<file path=ppt/media/image6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424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3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37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64353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150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239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7070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9995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329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08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89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950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14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327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36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46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65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E83F87F-1062-244C-A577-AC25A214362D}" type="datetimeFigureOut">
              <a:rPr lang="en-US" smtClean="0"/>
              <a:t>5/3/20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F8B5BE2-5621-1E4F-9927-766F8DBBB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02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reativecommons.org/licenses/by-nc-sa/3.0/" TargetMode="External"/><Relationship Id="rId5" Type="http://schemas.openxmlformats.org/officeDocument/2006/relationships/hyperlink" Target="https://askatechteacher.com/" TargetMode="Externa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leetcode.com/explore/featured/card/top-interview-questions-easy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chantoms/TestCloudCode/blob/master/SwapClass.java" TargetMode="External"/><Relationship Id="rId2" Type="http://schemas.openxmlformats.org/officeDocument/2006/relationships/hyperlink" Target="https://github.com/pachantoms/testcloudcode/blob/master/testswapfirst2withlast2char.java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ckerearth.com/" TargetMode="External"/><Relationship Id="rId2" Type="http://schemas.openxmlformats.org/officeDocument/2006/relationships/hyperlink" Target="https://www.hackerrank.com/tes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echgig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7">
            <a:extLst>
              <a:ext uri="{FF2B5EF4-FFF2-40B4-BE49-F238E27FC236}">
                <a16:creationId xmlns:a16="http://schemas.microsoft.com/office/drawing/2014/main" id="{B63B6C0C-65BB-4F38-9C8A-0892266F8B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D77137-01B7-45E4-AA14-CD9E779B4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C77697-F166-9440-BE13-D1600EB192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774" y="1365957"/>
            <a:ext cx="10364452" cy="4041422"/>
          </a:xfrm>
        </p:spPr>
        <p:txBody>
          <a:bodyPr anchor="ctr">
            <a:normAutofit/>
          </a:bodyPr>
          <a:lstStyle/>
          <a:p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FA7168-E1BE-DE46-AA41-6FBADF9290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7182" y="643465"/>
            <a:ext cx="5961044" cy="722492"/>
          </a:xfrm>
        </p:spPr>
        <p:txBody>
          <a:bodyPr>
            <a:normAutofit/>
          </a:bodyPr>
          <a:lstStyle/>
          <a:p>
            <a:pPr algn="r"/>
            <a:endParaRPr 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2476311E-54BA-544A-BC73-E4A6B59CD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2455" y="0"/>
            <a:ext cx="12676909" cy="68580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5DAE346-B7CF-3B40-8471-EE6117EB80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-433388" y="0"/>
            <a:ext cx="13058775" cy="11793538"/>
          </a:xfrm>
          <a:prstGeom prst="rect">
            <a:avLst/>
          </a:prstGeom>
          <a:ln>
            <a:solidFill>
              <a:srgbClr val="92D050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2A4F54-1F5C-2F4C-9B60-BDEDC18D7E2F}"/>
              </a:ext>
            </a:extLst>
          </p:cNvPr>
          <p:cNvSpPr txBox="1"/>
          <p:nvPr/>
        </p:nvSpPr>
        <p:spPr>
          <a:xfrm>
            <a:off x="-624321" y="11823284"/>
            <a:ext cx="130587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5" tooltip="https://askatechteacher.com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-nc-sa/3.0/"/>
              </a:rPr>
              <a:t>CC BY-SA-NC</a:t>
            </a:r>
            <a:endParaRPr lang="en-US" sz="9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11D72A-AE1F-714C-8543-8261B98BA2F8}"/>
              </a:ext>
            </a:extLst>
          </p:cNvPr>
          <p:cNvSpPr txBox="1"/>
          <p:nvPr/>
        </p:nvSpPr>
        <p:spPr>
          <a:xfrm>
            <a:off x="-190933" y="2926080"/>
            <a:ext cx="89208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  <a:highlight>
                  <a:srgbClr val="00FFFF"/>
                </a:highlight>
              </a:rPr>
              <a:t>Cracking coding interview for Automation Testers\SDET - Java FAQS</a:t>
            </a:r>
          </a:p>
          <a:p>
            <a:r>
              <a:rPr lang="en-US" sz="2400" b="1" dirty="0">
                <a:solidFill>
                  <a:srgbClr val="C00000"/>
                </a:solidFill>
                <a:highlight>
                  <a:srgbClr val="00FFFF"/>
                </a:highlight>
              </a:rPr>
              <a:t>By Prakash Thomas</a:t>
            </a:r>
          </a:p>
        </p:txBody>
      </p:sp>
    </p:spTree>
    <p:extLst>
      <p:ext uri="{BB962C8B-B14F-4D97-AF65-F5344CB8AC3E}">
        <p14:creationId xmlns:p14="http://schemas.microsoft.com/office/powerpoint/2010/main" val="49566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>
              <p:cTn id="2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7905 -0.04566" pathEditMode="relative" ptsTypes="AA">
                                      <p:cBhvr>
                                        <p:cTn id="6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7905 -0.04566 L 0 0" pathEditMode="relative" ptsTypes="AA">
                                      <p:cBhvr>
                                        <p:cTn id="11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3" dur="30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0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" pathEditMode="relative" ptsTypes="AA">
                                      <p:cBhvr>
                                        <p:cTn id="1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44771-954D-F141-9B30-47EED9CC2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42B4-1168-E449-BD4B-F3F30A890E7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cap="none" dirty="0"/>
              <a:t>1) Preparation for  face to face interview - code on sheet of paper.</a:t>
            </a:r>
          </a:p>
          <a:p>
            <a:pPr marL="0" indent="0">
              <a:buNone/>
            </a:pPr>
            <a:r>
              <a:rPr lang="en-US" cap="none" dirty="0"/>
              <a:t>2) How to clear online coding Tests with practical on http://</a:t>
            </a:r>
            <a:r>
              <a:rPr lang="en-US" cap="none" dirty="0" err="1"/>
              <a:t>leetcode.com</a:t>
            </a:r>
            <a:r>
              <a:rPr lang="en-US" cap="none" dirty="0"/>
              <a:t>/</a:t>
            </a:r>
          </a:p>
          <a:p>
            <a:pPr marL="0" indent="0">
              <a:buNone/>
            </a:pPr>
            <a:r>
              <a:rPr lang="en-US" cap="none" dirty="0"/>
              <a:t>3) Best Practice on coding task submission - TDD Approach - with Eclipse, Java &amp; Junit.</a:t>
            </a:r>
          </a:p>
          <a:p>
            <a:pPr marL="0" indent="0">
              <a:buNone/>
            </a:pPr>
            <a:r>
              <a:rPr lang="en-US" cap="none" dirty="0"/>
              <a:t>4) Most Popular Interview question for Automation tester(SDET) hands on.</a:t>
            </a:r>
          </a:p>
          <a:p>
            <a:pPr marL="0" indent="0">
              <a:buNone/>
            </a:pPr>
            <a:r>
              <a:rPr lang="en-US" cap="none" dirty="0"/>
              <a:t>5) Introduction to coding challenge websites.</a:t>
            </a:r>
          </a:p>
        </p:txBody>
      </p:sp>
    </p:spTree>
    <p:extLst>
      <p:ext uri="{BB962C8B-B14F-4D97-AF65-F5344CB8AC3E}">
        <p14:creationId xmlns:p14="http://schemas.microsoft.com/office/powerpoint/2010/main" val="4252276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2C719-7A00-9B41-A948-9B46C6012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Preparation for  face to face interview - code on sheet of paper.</a:t>
            </a:r>
            <a:br>
              <a:rPr lang="en-US" cap="none" dirty="0"/>
            </a:b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A4EE87E-17B7-7E43-BC8F-1A79F6DE5A4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85913" y="1843088"/>
            <a:ext cx="8929687" cy="394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588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2C719-7A00-9B41-A948-9B46C6012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034437"/>
          </a:xfrm>
        </p:spPr>
        <p:txBody>
          <a:bodyPr>
            <a:normAutofit fontScale="90000"/>
          </a:bodyPr>
          <a:lstStyle/>
          <a:p>
            <a:r>
              <a:rPr lang="en-US" cap="none" dirty="0"/>
              <a:t>Preparation for  face to face interview - code on sheet of paper.</a:t>
            </a:r>
            <a:br>
              <a:rPr lang="en-US" cap="none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E1D80B-7F85-5E44-B6F2-AE2258C469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652954"/>
            <a:ext cx="10363826" cy="4138245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000" cap="none" dirty="0"/>
              <a:t>// 6 = 3*2*1</a:t>
            </a:r>
          </a:p>
          <a:p>
            <a:pPr marL="0" indent="0">
              <a:buNone/>
            </a:pPr>
            <a:r>
              <a:rPr lang="en-US" sz="4000" cap="none" dirty="0"/>
              <a:t>public class Fact {</a:t>
            </a:r>
          </a:p>
          <a:p>
            <a:pPr marL="0" indent="0">
              <a:buNone/>
            </a:pPr>
            <a:r>
              <a:rPr lang="en-US" sz="4000" cap="none" dirty="0"/>
              <a:t>	public static void main (string[] </a:t>
            </a:r>
            <a:r>
              <a:rPr lang="en-US" sz="4000" cap="none" dirty="0" err="1"/>
              <a:t>args</a:t>
            </a:r>
            <a:r>
              <a:rPr lang="en-US" sz="4000" cap="none" dirty="0"/>
              <a:t>) {</a:t>
            </a:r>
          </a:p>
          <a:p>
            <a:pPr marL="0" indent="0">
              <a:buNone/>
            </a:pPr>
            <a:r>
              <a:rPr lang="en-US" sz="4000" cap="none" dirty="0"/>
              <a:t>		int fact = fact(3); // calling fact </a:t>
            </a:r>
            <a:r>
              <a:rPr lang="en-US" sz="4000" cap="none" dirty="0" err="1"/>
              <a:t>fn</a:t>
            </a:r>
            <a:endParaRPr lang="en-US" sz="4000" cap="none" dirty="0"/>
          </a:p>
          <a:p>
            <a:pPr marL="0" indent="0">
              <a:buNone/>
            </a:pPr>
            <a:r>
              <a:rPr lang="en-US" sz="4000" cap="none" dirty="0"/>
              <a:t>		</a:t>
            </a:r>
            <a:r>
              <a:rPr lang="en-US" sz="4000" cap="none" dirty="0" err="1"/>
              <a:t>system.out.println</a:t>
            </a:r>
            <a:r>
              <a:rPr lang="en-US" sz="4000" cap="none" dirty="0"/>
              <a:t>(fact);	</a:t>
            </a:r>
          </a:p>
          <a:p>
            <a:pPr marL="0" indent="0">
              <a:buNone/>
            </a:pPr>
            <a:r>
              <a:rPr lang="en-US" sz="4000" cap="none" dirty="0"/>
              <a:t>	} </a:t>
            </a:r>
          </a:p>
          <a:p>
            <a:pPr marL="0" indent="0">
              <a:buNone/>
            </a:pPr>
            <a:r>
              <a:rPr lang="en-US" sz="4000" cap="none" dirty="0"/>
              <a:t>        public static int fact(int num) {		</a:t>
            </a:r>
          </a:p>
          <a:p>
            <a:pPr marL="0" indent="0">
              <a:buNone/>
            </a:pPr>
            <a:r>
              <a:rPr lang="en-US" sz="4000" cap="none" dirty="0"/>
              <a:t>		if( num  &lt;= 1) {</a:t>
            </a:r>
          </a:p>
          <a:p>
            <a:pPr marL="0" indent="0">
              <a:buNone/>
            </a:pPr>
            <a:r>
              <a:rPr lang="en-US" sz="4000" cap="none" dirty="0"/>
              <a:t>			return 1;</a:t>
            </a:r>
          </a:p>
          <a:p>
            <a:pPr marL="0" indent="0">
              <a:buNone/>
            </a:pPr>
            <a:r>
              <a:rPr lang="en-US" sz="4000" cap="none" dirty="0"/>
              <a:t>		}</a:t>
            </a:r>
          </a:p>
          <a:p>
            <a:pPr marL="0" indent="0">
              <a:buNone/>
            </a:pPr>
            <a:r>
              <a:rPr lang="en-US" sz="4000" cap="none" dirty="0"/>
              <a:t>                return num * fact(num -1);</a:t>
            </a:r>
          </a:p>
          <a:p>
            <a:pPr marL="0" indent="0">
              <a:buNone/>
            </a:pPr>
            <a:r>
              <a:rPr lang="en-US" sz="4000" cap="none" dirty="0"/>
              <a:t>	}</a:t>
            </a:r>
          </a:p>
          <a:p>
            <a:pPr marL="0" indent="0">
              <a:buNone/>
            </a:pPr>
            <a:r>
              <a:rPr lang="en-US" sz="4000" cap="none" dirty="0"/>
              <a:t>}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7708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E9C3D-04A4-6044-93AC-598637C25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How to clear online coding Tests?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1B42A-3A2E-5641-B053-3F23F9C48DE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383324"/>
            <a:ext cx="10363826" cy="4407876"/>
          </a:xfrm>
        </p:spPr>
        <p:txBody>
          <a:bodyPr>
            <a:normAutofit fontScale="40000" lnSpcReduction="20000"/>
          </a:bodyPr>
          <a:lstStyle/>
          <a:p>
            <a:endParaRPr lang="en-IN" cap="none" dirty="0">
              <a:hlinkClick r:id="rId2"/>
            </a:endParaRPr>
          </a:p>
          <a:p>
            <a:r>
              <a:rPr lang="en-IN" sz="3000" cap="none" dirty="0">
                <a:hlinkClick r:id="rId2"/>
              </a:rPr>
              <a:t>https://leetcode.com/explore/featured/card/top-interview-questions-easy</a:t>
            </a:r>
            <a:endParaRPr lang="en-IN" sz="3000" cap="none" dirty="0"/>
          </a:p>
          <a:p>
            <a:pPr marL="0" indent="0">
              <a:buNone/>
            </a:pPr>
            <a:r>
              <a:rPr lang="en-US" sz="4000" cap="none" dirty="0"/>
              <a:t>class Solution {</a:t>
            </a:r>
          </a:p>
          <a:p>
            <a:pPr marL="0" indent="0">
              <a:buNone/>
            </a:pPr>
            <a:r>
              <a:rPr lang="en-US" sz="4000" cap="none" dirty="0"/>
              <a:t>    public void </a:t>
            </a:r>
            <a:r>
              <a:rPr lang="en-US" sz="4000" cap="none" dirty="0" err="1"/>
              <a:t>reverseString</a:t>
            </a:r>
            <a:r>
              <a:rPr lang="en-US" sz="4000" cap="none" dirty="0"/>
              <a:t>(char[] s) {</a:t>
            </a:r>
          </a:p>
          <a:p>
            <a:pPr marL="0" indent="0">
              <a:buNone/>
            </a:pPr>
            <a:r>
              <a:rPr lang="en-US" sz="4000" cap="none" dirty="0"/>
              <a:t>        int </a:t>
            </a:r>
            <a:r>
              <a:rPr lang="en-US" sz="4000" cap="none" dirty="0" err="1"/>
              <a:t>len</a:t>
            </a:r>
            <a:r>
              <a:rPr lang="en-US" sz="4000" cap="none" dirty="0"/>
              <a:t> = </a:t>
            </a:r>
            <a:r>
              <a:rPr lang="en-US" sz="4000" cap="none" dirty="0" err="1"/>
              <a:t>s.length</a:t>
            </a:r>
            <a:r>
              <a:rPr lang="en-US" sz="4000" cap="none" dirty="0"/>
              <a:t>;</a:t>
            </a:r>
          </a:p>
          <a:p>
            <a:pPr marL="0" indent="0">
              <a:buNone/>
            </a:pPr>
            <a:r>
              <a:rPr lang="en-US" sz="4000" cap="none" dirty="0"/>
              <a:t>        for(int </a:t>
            </a:r>
            <a:r>
              <a:rPr lang="en-US" sz="4000" cap="none" dirty="0" err="1"/>
              <a:t>i</a:t>
            </a:r>
            <a:r>
              <a:rPr lang="en-US" sz="4000" cap="none" dirty="0"/>
              <a:t> =0; </a:t>
            </a:r>
            <a:r>
              <a:rPr lang="en-US" sz="4000" cap="none" dirty="0" err="1"/>
              <a:t>i</a:t>
            </a:r>
            <a:r>
              <a:rPr lang="en-US" sz="4000" cap="none" dirty="0"/>
              <a:t>&lt; </a:t>
            </a:r>
            <a:r>
              <a:rPr lang="en-US" sz="4000" cap="none" dirty="0" err="1"/>
              <a:t>len</a:t>
            </a:r>
            <a:r>
              <a:rPr lang="en-US" sz="4000" cap="none" dirty="0"/>
              <a:t>/2; </a:t>
            </a:r>
            <a:r>
              <a:rPr lang="en-US" sz="4000" cap="none" dirty="0" err="1"/>
              <a:t>i</a:t>
            </a:r>
            <a:r>
              <a:rPr lang="en-US" sz="4000" cap="none" dirty="0"/>
              <a:t>++) {</a:t>
            </a:r>
          </a:p>
          <a:p>
            <a:pPr marL="0" indent="0">
              <a:buNone/>
            </a:pPr>
            <a:r>
              <a:rPr lang="en-US" sz="4000" cap="none" dirty="0"/>
              <a:t>            char temp = s[</a:t>
            </a:r>
            <a:r>
              <a:rPr lang="en-US" sz="4000" cap="none" dirty="0" err="1"/>
              <a:t>i</a:t>
            </a:r>
            <a:r>
              <a:rPr lang="en-US" sz="4000" cap="none" dirty="0"/>
              <a:t>];</a:t>
            </a:r>
          </a:p>
          <a:p>
            <a:pPr marL="0" indent="0">
              <a:buNone/>
            </a:pPr>
            <a:r>
              <a:rPr lang="en-US" sz="4000" cap="none" dirty="0"/>
              <a:t>            s[</a:t>
            </a:r>
            <a:r>
              <a:rPr lang="en-US" sz="4000" cap="none" dirty="0" err="1"/>
              <a:t>i</a:t>
            </a:r>
            <a:r>
              <a:rPr lang="en-US" sz="4000" cap="none" dirty="0"/>
              <a:t>] = s[len-1-i]; // s[4] - 0-4 not 1-5 </a:t>
            </a:r>
          </a:p>
          <a:p>
            <a:pPr marL="0" indent="0">
              <a:buNone/>
            </a:pPr>
            <a:r>
              <a:rPr lang="en-US" sz="4000" cap="none" dirty="0"/>
              <a:t>            s[len-1-i] = temp;</a:t>
            </a:r>
          </a:p>
          <a:p>
            <a:pPr marL="0" indent="0">
              <a:buNone/>
            </a:pPr>
            <a:r>
              <a:rPr lang="en-US" sz="4000" cap="none" dirty="0"/>
              <a:t>        }    </a:t>
            </a:r>
          </a:p>
          <a:p>
            <a:pPr marL="0" indent="0">
              <a:buNone/>
            </a:pPr>
            <a:r>
              <a:rPr lang="en-US" sz="4000" cap="none" dirty="0"/>
              <a:t>    }</a:t>
            </a:r>
          </a:p>
          <a:p>
            <a:pPr marL="0" indent="0">
              <a:buNone/>
            </a:pPr>
            <a:r>
              <a:rPr lang="en-US" sz="4000" cap="none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3651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8CDAE-F5D5-4B47-961F-5A38912E3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Best Practice On Coding Task Submission - TDD Approach - With Eclipse ,Java &amp; Junit.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1036E-B0F5-A84A-8734-1849AAC933E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cap="none" dirty="0"/>
          </a:p>
          <a:p>
            <a:r>
              <a:rPr lang="en-IN" cap="none" dirty="0"/>
              <a:t>Test Driven Development(TDD)</a:t>
            </a:r>
          </a:p>
          <a:p>
            <a:r>
              <a:rPr lang="en-IN" cap="none" dirty="0"/>
              <a:t>Question : Swap First 2 To Last 2 Characters</a:t>
            </a:r>
          </a:p>
          <a:p>
            <a:r>
              <a:rPr lang="en-IN" cap="none" dirty="0"/>
              <a:t>Worked out example bellow</a:t>
            </a:r>
          </a:p>
          <a:p>
            <a:pPr marL="0" indent="0">
              <a:buNone/>
            </a:pPr>
            <a:r>
              <a:rPr lang="en-IN" cap="none" dirty="0">
                <a:hlinkClick r:id="rId2"/>
              </a:rPr>
              <a:t>https://github.com/pachantoms/testcloudcode/blob/master/testswapfirst2withlast2char.java</a:t>
            </a:r>
            <a:endParaRPr lang="en-IN" cap="none" dirty="0"/>
          </a:p>
          <a:p>
            <a:pPr marL="0" indent="0">
              <a:buNone/>
            </a:pPr>
            <a:r>
              <a:rPr lang="en-IN" cap="none" dirty="0">
                <a:hlinkClick r:id="rId3"/>
              </a:rPr>
              <a:t>https://github.com/pachantoms/testcloudcode/blob/master/swapclass.java</a:t>
            </a:r>
            <a:endParaRPr lang="en-IN" cap="none" dirty="0"/>
          </a:p>
          <a:p>
            <a:pPr marL="0" indent="0">
              <a:buNone/>
            </a:pPr>
            <a:endParaRPr lang="en-IN" cap="none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6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04AE3-94D3-4440-97D5-086677409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cap="none" dirty="0"/>
              <a:t>Most Popular Interview Question For Automation Tester(SDET)</a:t>
            </a:r>
            <a:endParaRPr lang="en-US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7B5A3-800C-134A-8D0D-C81008AF849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Reverse String/INTEGER</a:t>
            </a:r>
          </a:p>
          <a:p>
            <a:r>
              <a:rPr lang="en-US" dirty="0"/>
              <a:t>Palindrome</a:t>
            </a:r>
          </a:p>
          <a:p>
            <a:r>
              <a:rPr lang="en-US" dirty="0"/>
              <a:t>FIND FACTORIAL</a:t>
            </a:r>
          </a:p>
          <a:p>
            <a:r>
              <a:rPr lang="en-US" dirty="0" err="1"/>
              <a:t>CREATe</a:t>
            </a:r>
            <a:r>
              <a:rPr lang="en-US" dirty="0"/>
              <a:t> FIBANOCCI SERIES</a:t>
            </a:r>
          </a:p>
          <a:p>
            <a:r>
              <a:rPr lang="en-US" dirty="0"/>
              <a:t>Longest Palindromic Substring    </a:t>
            </a:r>
          </a:p>
          <a:p>
            <a:r>
              <a:rPr lang="en-US" dirty="0"/>
              <a:t>Valid Parentheses :-</a:t>
            </a:r>
            <a:r>
              <a:rPr lang="en-IN" dirty="0"/>
              <a:t>Open brackets -'(', ')', '{', '}', ’[‘ and ']’must be closed by the same type of brackets IN CORRECT ORDER. </a:t>
            </a:r>
            <a:r>
              <a:rPr lang="en-IN" dirty="0" err="1"/>
              <a:t>ExampLE</a:t>
            </a:r>
            <a:r>
              <a:rPr lang="en-IN"/>
              <a:t> – 1) ()[]{} 2) {[]}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428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B3323-15EE-874F-A824-48EAC489C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Introduction To Coding Challenge Websites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F4A36-759D-F646-96EC-B3BDF057518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cap="none" dirty="0">
                <a:hlinkClick r:id="rId2"/>
              </a:rPr>
              <a:t>https://www.hackerrank.com</a:t>
            </a:r>
            <a:endParaRPr lang="en-US" cap="none" dirty="0"/>
          </a:p>
          <a:p>
            <a:r>
              <a:rPr lang="en-US" cap="none" dirty="0">
                <a:hlinkClick r:id="rId3"/>
              </a:rPr>
              <a:t>https://www.hackerearth.com</a:t>
            </a:r>
            <a:endParaRPr lang="en-US" cap="none" dirty="0"/>
          </a:p>
          <a:p>
            <a:r>
              <a:rPr lang="en-US" cap="none" dirty="0">
                <a:hlinkClick r:id="rId4"/>
              </a:rPr>
              <a:t>https://www.techgig.com</a:t>
            </a:r>
            <a:endParaRPr lang="en-US" cap="none" dirty="0"/>
          </a:p>
          <a:p>
            <a:endParaRPr lang="en-US" cap="non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33256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2487</TotalTime>
  <Words>465</Words>
  <Application>Microsoft Macintosh PowerPoint</Application>
  <PresentationFormat>Widescreen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Droplet</vt:lpstr>
      <vt:lpstr>PowerPoint Presentation</vt:lpstr>
      <vt:lpstr>Agenda</vt:lpstr>
      <vt:lpstr>Preparation for  face to face interview - code on sheet of paper. </vt:lpstr>
      <vt:lpstr>Preparation for  face to face interview - code on sheet of paper. </vt:lpstr>
      <vt:lpstr>How to clear online coding Tests?</vt:lpstr>
      <vt:lpstr>Best Practice On Coding Task Submission - TDD Approach - With Eclipse ,Java &amp; Junit.</vt:lpstr>
      <vt:lpstr>Most Popular Interview Question For Automation Tester(SDET)</vt:lpstr>
      <vt:lpstr>Introduction To Coding Challenge Websites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PRAKASH THOMAS</dc:creator>
  <cp:lastModifiedBy>PRAKASH THOMAS</cp:lastModifiedBy>
  <cp:revision>16</cp:revision>
  <dcterms:created xsi:type="dcterms:W3CDTF">2020-04-27T18:04:02Z</dcterms:created>
  <dcterms:modified xsi:type="dcterms:W3CDTF">2020-05-03T18:08:53Z</dcterms:modified>
</cp:coreProperties>
</file>